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4" r:id="rId6"/>
    <p:sldId id="263" r:id="rId7"/>
    <p:sldId id="262" r:id="rId8"/>
    <p:sldId id="261" r:id="rId9"/>
    <p:sldId id="265" r:id="rId10"/>
    <p:sldId id="260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B78D4-3433-4B69-A3AE-43493226E0AF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3DF5-BE8D-45FB-B7F8-EB27438D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4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2005  </a:t>
            </a:r>
            <a:r>
              <a:rPr lang="en-US" dirty="0" smtClean="0"/>
              <a:t>5%</a:t>
            </a:r>
          </a:p>
          <a:p>
            <a:r>
              <a:rPr lang="en-US" dirty="0" smtClean="0"/>
              <a:t>2016 </a:t>
            </a:r>
            <a:r>
              <a:rPr lang="en-US" dirty="0" smtClean="0"/>
              <a:t> 69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3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65+  34%   50-64</a:t>
            </a:r>
            <a:r>
              <a:rPr lang="en-US" baseline="0" dirty="0" smtClean="0"/>
              <a:t>  64%    30-49 80%      18-29 86%</a:t>
            </a:r>
          </a:p>
          <a:p>
            <a:r>
              <a:rPr lang="en-US" baseline="0" dirty="0" smtClean="0"/>
              <a:t>No real other big difference by gender, race or location (rural, urban, suburban)</a:t>
            </a:r>
          </a:p>
          <a:p>
            <a:r>
              <a:rPr lang="en-US" baseline="0" dirty="0" smtClean="0"/>
              <a:t>Some income and education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1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2011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Snapchap</a:t>
            </a:r>
            <a:endParaRPr lang="en-US" baseline="0" dirty="0" smtClean="0"/>
          </a:p>
          <a:p>
            <a:r>
              <a:rPr lang="en-US" baseline="0" dirty="0" smtClean="0"/>
              <a:t>2106 150 million daily users – more than twitter, but less than 1.2 </a:t>
            </a:r>
            <a:r>
              <a:rPr lang="en-US" baseline="0" dirty="0" smtClean="0"/>
              <a:t>Facebook</a:t>
            </a:r>
          </a:p>
          <a:p>
            <a:r>
              <a:rPr lang="en-US" baseline="0" dirty="0" smtClean="0"/>
              <a:t>Name some social media!  </a:t>
            </a:r>
            <a:r>
              <a:rPr lang="en-US" baseline="0" dirty="0" err="1" smtClean="0"/>
              <a:t>Linkdin</a:t>
            </a:r>
            <a:r>
              <a:rPr lang="en-US" baseline="0" dirty="0" smtClean="0"/>
              <a:t>, Instagram, </a:t>
            </a:r>
            <a:r>
              <a:rPr lang="en-US" baseline="0" dirty="0" err="1" smtClean="0"/>
              <a:t>Pintrest</a:t>
            </a:r>
            <a:r>
              <a:rPr lang="en-US" baseline="0" dirty="0" smtClean="0"/>
              <a:t>,  Reddit, 4chan, forums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50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lain" startAt="11"/>
            </a:pPr>
            <a:r>
              <a:rPr lang="en-US" dirty="0" smtClean="0"/>
              <a:t>3-4 minutes</a:t>
            </a:r>
            <a:r>
              <a:rPr lang="en-US" baseline="0" dirty="0" smtClean="0"/>
              <a:t> each…</a:t>
            </a:r>
          </a:p>
          <a:p>
            <a:pPr marL="0" indent="0">
              <a:buNone/>
            </a:pPr>
            <a:r>
              <a:rPr lang="en-US" baseline="0" dirty="0" err="1" smtClean="0"/>
              <a:t>Y’all</a:t>
            </a:r>
            <a:r>
              <a:rPr lang="en-US" baseline="0" dirty="0" smtClean="0"/>
              <a:t> are so polite!    You know what they are, friends and coworkers and people you know and interact with</a:t>
            </a:r>
          </a:p>
          <a:p>
            <a:pPr marL="0" indent="0">
              <a:buNone/>
            </a:pPr>
            <a:r>
              <a:rPr lang="en-US" baseline="0" dirty="0" smtClean="0"/>
              <a:t>I will equate SOCIAL NETWORKS with SOCIAL MEDIA  electronic method or platform by which that happens</a:t>
            </a:r>
          </a:p>
          <a:p>
            <a:pPr marL="0" indent="0">
              <a:buNone/>
            </a:pPr>
            <a:r>
              <a:rPr lang="en-US" baseline="0" dirty="0" smtClean="0"/>
              <a:t>The message is the medium type of thing   Get NEWS from TV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55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Boss is Robert Travis</a:t>
            </a:r>
            <a:r>
              <a:rPr lang="en-US" baseline="0" dirty="0" smtClean="0"/>
              <a:t> Scott, former political editor of the New Orleans Times Picayune;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51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many are on or use Facebook?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66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</a:t>
            </a:r>
            <a:r>
              <a:rPr lang="en-US" baseline="0" dirty="0" smtClean="0"/>
              <a:t>Fabric  or How communities get stuff done</a:t>
            </a:r>
          </a:p>
          <a:p>
            <a:r>
              <a:rPr lang="en-US" baseline="0" dirty="0" smtClean="0"/>
              <a:t>Thomas Sanders Harvard</a:t>
            </a:r>
          </a:p>
          <a:p>
            <a:r>
              <a:rPr lang="en-US" baseline="0" dirty="0" smtClean="0"/>
              <a:t>A community different than just a bunch of individuals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04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Robert Putnam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94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Computers to play solitaire</a:t>
            </a:r>
            <a:r>
              <a:rPr lang="en-US" baseline="0" dirty="0" smtClean="0"/>
              <a:t> and keep your recipes in</a:t>
            </a:r>
          </a:p>
          <a:p>
            <a:r>
              <a:rPr lang="en-US" baseline="0" dirty="0" smtClean="0"/>
              <a:t>FEMA guide  People should bring laptops- dated</a:t>
            </a:r>
          </a:p>
          <a:p>
            <a:r>
              <a:rPr lang="en-US" baseline="0" dirty="0" smtClean="0"/>
              <a:t>Provide internet access at shelters,  now that would be WIFI</a:t>
            </a:r>
          </a:p>
          <a:p>
            <a:r>
              <a:rPr lang="en-US" baseline="0" dirty="0" smtClean="0"/>
              <a:t>Traditional news should set up interactive fora – </a:t>
            </a:r>
            <a:r>
              <a:rPr lang="en-US" baseline="0" dirty="0" err="1" smtClean="0"/>
              <a:t>kinda</a:t>
            </a:r>
            <a:r>
              <a:rPr lang="en-US" baseline="0" dirty="0" smtClean="0"/>
              <a:t> with </a:t>
            </a:r>
            <a:r>
              <a:rPr lang="en-US" baseline="0" dirty="0" err="1" smtClean="0"/>
              <a:t>facebook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13DF5-BE8D-45FB-B7F8-EB27438DCD7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3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B6D1F0-DDB5-449D-9685-1AA3120EC0DF}" type="datetimeFigureOut">
              <a:rPr lang="en-US" smtClean="0"/>
              <a:pPr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378C9A-4DAC-4755-974C-026879950E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6104" y="76200"/>
            <a:ext cx="9011792" cy="6705600"/>
          </a:xfrm>
          <a:prstGeom prst="rect">
            <a:avLst/>
          </a:prstGeom>
          <a:noFill/>
          <a:ln w="177800" cmpd="tri"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" name="Picture 7" descr="C:\Users\Policy\Desktop\PAR logo.jpg"/>
          <p:cNvPicPr>
            <a:picLocks noChangeAspect="1" noChangeArrowheads="1"/>
          </p:cNvPicPr>
          <p:nvPr userDrawn="1"/>
        </p:nvPicPr>
        <p:blipFill>
          <a:blip r:embed="rId13" cstate="print">
            <a:lum bright="20000"/>
          </a:blip>
          <a:srcRect/>
          <a:stretch>
            <a:fillRect/>
          </a:stretch>
        </p:blipFill>
        <p:spPr bwMode="auto">
          <a:xfrm>
            <a:off x="5095304" y="5638800"/>
            <a:ext cx="3890962" cy="1031875"/>
          </a:xfrm>
          <a:prstGeom prst="rect">
            <a:avLst/>
          </a:prstGeom>
          <a:blipFill>
            <a:blip r:embed="rId14" cstate="print">
              <a:lum bright="20000"/>
            </a:blip>
            <a:tile tx="0" ty="0" sx="100000" sy="100000" flip="none" algn="tl"/>
          </a:blip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Social Networks, Social Media and Disaster Communication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Procopio, Ph.D.</a:t>
            </a:r>
          </a:p>
          <a:p>
            <a:r>
              <a:rPr lang="en-US" dirty="0" smtClean="0"/>
              <a:t>PAR Policy Director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Friendship paradox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friends have more friends than you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Acute issue with </a:t>
            </a:r>
            <a:r>
              <a:rPr lang="en-US" dirty="0" err="1" smtClean="0"/>
              <a:t>Facebook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Related to self-esteem 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</a:t>
            </a:r>
            <a:r>
              <a:rPr lang="en-US" dirty="0" smtClean="0"/>
              <a:t>collective value of all social networks (who people know), and the inclinations that arise from these networks to do things for each other”</a:t>
            </a:r>
          </a:p>
          <a:p>
            <a:r>
              <a:rPr lang="en-US" dirty="0" smtClean="0"/>
              <a:t>Important for democracy and civil society</a:t>
            </a:r>
          </a:p>
          <a:p>
            <a:r>
              <a:rPr lang="en-US" dirty="0" smtClean="0"/>
              <a:t>Health</a:t>
            </a:r>
          </a:p>
          <a:p>
            <a:r>
              <a:rPr lang="en-US" dirty="0" smtClean="0"/>
              <a:t>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Bowling Alone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steady decline in social capital</a:t>
            </a:r>
          </a:p>
          <a:p>
            <a:r>
              <a:rPr lang="en-US" dirty="0" smtClean="0"/>
              <a:t>Lots </a:t>
            </a:r>
            <a:r>
              <a:rPr lang="en-US" dirty="0" smtClean="0"/>
              <a:t>of culprits:</a:t>
            </a:r>
          </a:p>
          <a:p>
            <a:pPr lvl="1"/>
            <a:r>
              <a:rPr lang="en-US" dirty="0" smtClean="0"/>
              <a:t>Air conditioning</a:t>
            </a:r>
          </a:p>
          <a:p>
            <a:pPr lvl="1"/>
            <a:r>
              <a:rPr lang="en-US" dirty="0" smtClean="0"/>
              <a:t>Women entering the workforce</a:t>
            </a:r>
          </a:p>
          <a:p>
            <a:pPr lvl="1"/>
            <a:r>
              <a:rPr lang="en-US" dirty="0" smtClean="0"/>
              <a:t>Television</a:t>
            </a:r>
          </a:p>
          <a:p>
            <a:pPr lvl="1"/>
            <a:r>
              <a:rPr lang="en-US" dirty="0" smtClean="0"/>
              <a:t>Internet use???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 vs. Virtual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if social media can built “virtual” social capital/networks, does it come at the expense of geographic based community?</a:t>
            </a:r>
          </a:p>
          <a:p>
            <a:r>
              <a:rPr lang="en-US" dirty="0" smtClean="0"/>
              <a:t>NOLA website forums after Katrina</a:t>
            </a:r>
          </a:p>
          <a:p>
            <a:r>
              <a:rPr lang="en-US" dirty="0" smtClean="0"/>
              <a:t>Used to bring neighbors together</a:t>
            </a:r>
          </a:p>
          <a:p>
            <a:pPr lvl="1"/>
            <a:r>
              <a:rPr lang="en-US" dirty="0" smtClean="0"/>
              <a:t>Gather information</a:t>
            </a:r>
          </a:p>
          <a:p>
            <a:pPr lvl="1"/>
            <a:r>
              <a:rPr lang="en-US" dirty="0" smtClean="0"/>
              <a:t>Sending information</a:t>
            </a:r>
          </a:p>
          <a:p>
            <a:pPr lvl="1"/>
            <a:r>
              <a:rPr lang="en-US" dirty="0" smtClean="0"/>
              <a:t>Emotional support and encouragement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tool</a:t>
            </a:r>
          </a:p>
          <a:p>
            <a:r>
              <a:rPr lang="en-US" dirty="0" smtClean="0"/>
              <a:t>Feedback tool</a:t>
            </a:r>
          </a:p>
          <a:p>
            <a:r>
              <a:rPr lang="en-US" dirty="0" smtClean="0"/>
              <a:t>Discussion/Community </a:t>
            </a:r>
            <a:r>
              <a:rPr lang="en-US" dirty="0" smtClean="0"/>
              <a:t>building tool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PAR is an independent voice, offering solutions to critical public issues in Louisiana through accurate, objective research and focusing public attention on those solutions.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Use has Skyrocketed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312" y="1696245"/>
            <a:ext cx="6429375" cy="394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Varies by Age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2282031"/>
            <a:ext cx="62865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changes quickly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 descr="Image result for anthony weiner snapch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295400"/>
            <a:ext cx="3641524" cy="4070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Social Networks?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Homophily</a:t>
            </a:r>
            <a:endParaRPr lang="en-US" sz="2000" dirty="0" smtClean="0"/>
          </a:p>
          <a:p>
            <a:r>
              <a:rPr lang="en-US" sz="2000" dirty="0" err="1" smtClean="0"/>
              <a:t>Multiplexity</a:t>
            </a:r>
            <a:endParaRPr lang="en-US" sz="2000" dirty="0" smtClean="0"/>
          </a:p>
          <a:p>
            <a:r>
              <a:rPr lang="en-US" sz="2000" dirty="0" smtClean="0"/>
              <a:t>Mutuality/Reciprocity</a:t>
            </a:r>
          </a:p>
          <a:p>
            <a:r>
              <a:rPr lang="en-US" sz="2000" dirty="0" smtClean="0"/>
              <a:t>Network Closure</a:t>
            </a:r>
          </a:p>
          <a:p>
            <a:r>
              <a:rPr lang="en-US" sz="2000" dirty="0" smtClean="0"/>
              <a:t>Propinquity</a:t>
            </a:r>
          </a:p>
          <a:p>
            <a:r>
              <a:rPr lang="en-US" sz="2000" dirty="0" smtClean="0"/>
              <a:t>Bridge</a:t>
            </a:r>
          </a:p>
          <a:p>
            <a:r>
              <a:rPr lang="en-US" sz="2000" dirty="0" smtClean="0"/>
              <a:t>Centrality</a:t>
            </a:r>
          </a:p>
          <a:p>
            <a:r>
              <a:rPr lang="en-US" sz="2000" dirty="0" smtClean="0"/>
              <a:t>Density</a:t>
            </a:r>
          </a:p>
          <a:p>
            <a:r>
              <a:rPr lang="en-US" sz="2000" dirty="0" smtClean="0"/>
              <a:t>Distance</a:t>
            </a:r>
          </a:p>
          <a:p>
            <a:r>
              <a:rPr lang="en-US" sz="2000" dirty="0" smtClean="0"/>
              <a:t>Structural holes</a:t>
            </a:r>
          </a:p>
          <a:p>
            <a:r>
              <a:rPr lang="en-US" sz="2000" dirty="0" smtClean="0"/>
              <a:t>Tie Strength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Poison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a village with a well with a harmful chemical</a:t>
            </a:r>
          </a:p>
          <a:p>
            <a:r>
              <a:rPr lang="en-US" dirty="0" smtClean="0"/>
              <a:t>20% of the people drinking from the well will get sick</a:t>
            </a:r>
          </a:p>
          <a:p>
            <a:r>
              <a:rPr lang="en-US" dirty="0" smtClean="0"/>
              <a:t>That’s the media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Infected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a village with a well with a harmful </a:t>
            </a:r>
            <a:r>
              <a:rPr lang="en-US" dirty="0" smtClean="0"/>
              <a:t>virus</a:t>
            </a:r>
            <a:endParaRPr lang="en-US" dirty="0" smtClean="0"/>
          </a:p>
          <a:p>
            <a:r>
              <a:rPr lang="en-US" dirty="0" smtClean="0"/>
              <a:t>10% of the people drinking from the well will get sick</a:t>
            </a:r>
          </a:p>
          <a:p>
            <a:r>
              <a:rPr lang="en-US" dirty="0" smtClean="0"/>
              <a:t>10% of </a:t>
            </a:r>
            <a:r>
              <a:rPr lang="en-US" dirty="0" smtClean="0"/>
              <a:t>those </a:t>
            </a:r>
            <a:r>
              <a:rPr lang="en-US" dirty="0" smtClean="0"/>
              <a:t>that come in contact with sick people, will also get sick</a:t>
            </a:r>
          </a:p>
          <a:p>
            <a:r>
              <a:rPr lang="en-US" dirty="0" smtClean="0"/>
              <a:t>That’s social </a:t>
            </a:r>
            <a:r>
              <a:rPr lang="en-US" dirty="0" smtClean="0"/>
              <a:t>networks- can be POWERFUL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Distortion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Serial </a:t>
            </a:r>
            <a:r>
              <a:rPr lang="en-US" dirty="0" smtClean="0"/>
              <a:t>compounding error</a:t>
            </a:r>
          </a:p>
          <a:p>
            <a:pPr lvl="1"/>
            <a:r>
              <a:rPr lang="en-US" dirty="0" smtClean="0"/>
              <a:t>Each node of communication adds a little error</a:t>
            </a:r>
          </a:p>
          <a:p>
            <a:pPr lvl="1"/>
            <a:r>
              <a:rPr lang="en-US" dirty="0" smtClean="0"/>
              <a:t>Telephone game</a:t>
            </a:r>
          </a:p>
          <a:p>
            <a:pPr lvl="1"/>
            <a:r>
              <a:rPr lang="en-US" dirty="0" smtClean="0"/>
              <a:t>Social media not too </a:t>
            </a:r>
            <a:r>
              <a:rPr lang="en-US" dirty="0" smtClean="0"/>
              <a:t>bad </a:t>
            </a:r>
            <a:r>
              <a:rPr lang="en-US" dirty="0" smtClean="0"/>
              <a:t>at this</a:t>
            </a:r>
          </a:p>
          <a:p>
            <a:r>
              <a:rPr lang="en-US" dirty="0" smtClean="0"/>
              <a:t>Confirmation bias</a:t>
            </a:r>
          </a:p>
          <a:p>
            <a:pPr lvl="1"/>
            <a:r>
              <a:rPr lang="en-US" dirty="0" smtClean="0"/>
              <a:t>Read </a:t>
            </a:r>
            <a:r>
              <a:rPr lang="en-US" u="sng" dirty="0" smtClean="0"/>
              <a:t>and pass </a:t>
            </a:r>
            <a:r>
              <a:rPr lang="en-US" u="sng" dirty="0" smtClean="0"/>
              <a:t>on </a:t>
            </a:r>
            <a:r>
              <a:rPr lang="en-US" dirty="0" smtClean="0"/>
              <a:t>what you already think</a:t>
            </a:r>
          </a:p>
          <a:p>
            <a:r>
              <a:rPr lang="en-US" dirty="0" smtClean="0"/>
              <a:t>Controversy bias</a:t>
            </a:r>
          </a:p>
          <a:p>
            <a:pPr lvl="1"/>
            <a:r>
              <a:rPr lang="en-US" dirty="0" smtClean="0"/>
              <a:t>More “interesting” information passed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R Official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541</Words>
  <Application>Microsoft Office PowerPoint</Application>
  <PresentationFormat>On-screen Show (4:3)</PresentationFormat>
  <Paragraphs>97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PAR Official Template</vt:lpstr>
      <vt:lpstr>Social Networks, Social Media and Disaster Communication </vt:lpstr>
      <vt:lpstr>PowerPoint Presentation</vt:lpstr>
      <vt:lpstr>Social Media Use has Skyrocketed </vt:lpstr>
      <vt:lpstr>Use Varies by Age</vt:lpstr>
      <vt:lpstr>Social Media changes quickly </vt:lpstr>
      <vt:lpstr>What are Social Networks?</vt:lpstr>
      <vt:lpstr>Poison Well</vt:lpstr>
      <vt:lpstr>Infected Well</vt:lpstr>
      <vt:lpstr>Signal Distortion</vt:lpstr>
      <vt:lpstr>Friendship paradox </vt:lpstr>
      <vt:lpstr>Social Capital</vt:lpstr>
      <vt:lpstr>Bowling Alone</vt:lpstr>
      <vt:lpstr>Geographic vs. Virtual Community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Policy</dc:creator>
  <cp:lastModifiedBy>CH Procopio</cp:lastModifiedBy>
  <cp:revision>26</cp:revision>
  <dcterms:created xsi:type="dcterms:W3CDTF">2016-05-11T18:44:06Z</dcterms:created>
  <dcterms:modified xsi:type="dcterms:W3CDTF">2017-08-11T04:34:33Z</dcterms:modified>
</cp:coreProperties>
</file>